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</p:sldIdLst>
  <p:sldSz cx="9144000" cy="6858000" type="screen4x3"/>
  <p:notesSz cx="6881813" cy="10002838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4E9AE990-D624-44CA-B0B7-AAD429B87694}">
          <p14:sldIdLst/>
        </p14:section>
        <p14:section name="Sezione senza titolo" id="{33568112-66BF-4A8F-8AE9-B953F393D2BC}">
          <p14:sldIdLst>
            <p14:sldId id="265"/>
          </p14:sldIdLst>
        </p14:section>
        <p14:section name="Sezione senza titolo" id="{B26A1BE8-5D7F-4B7D-BED5-BB0DC3C1994B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5" d="100"/>
          <a:sy n="95" d="100"/>
        </p:scale>
        <p:origin x="-2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hea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39012"/>
          </a:xfrm>
          <a:prstGeom prst="rect">
            <a:avLst/>
          </a:prstGeom>
        </p:spPr>
      </p:pic>
      <p:pic>
        <p:nvPicPr>
          <p:cNvPr id="6" name="Immagine 5" descr="foo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11012"/>
            <a:ext cx="9144000" cy="104698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23353" y="1239012"/>
            <a:ext cx="564220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it-IT" sz="2000" b="1" dirty="0" smtClean="0">
                <a:solidFill>
                  <a:srgbClr val="FF66CC"/>
                </a:solidFill>
              </a:rPr>
              <a:t>I premi aziendali</a:t>
            </a:r>
          </a:p>
          <a:p>
            <a:pPr fontAlgn="base"/>
            <a:r>
              <a:rPr lang="it-IT" dirty="0" smtClean="0"/>
              <a:t>Abbiamo deciso di donare dei piccoli riconoscimenti per dire </a:t>
            </a:r>
            <a:r>
              <a:rPr lang="it-IT" b="1" dirty="0" smtClean="0">
                <a:solidFill>
                  <a:srgbClr val="FF66CC"/>
                </a:solidFill>
              </a:rPr>
              <a:t>GRAZIE</a:t>
            </a:r>
            <a:r>
              <a:rPr lang="it-IT" dirty="0" smtClean="0"/>
              <a:t> a tutte le aziende che entreranno a far parte del nostro team. Ognuno nel team ha uno speciale ruolo: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b="1" dirty="0" err="1" smtClean="0">
                <a:solidFill>
                  <a:srgbClr val="FF66CC"/>
                </a:solidFill>
              </a:rPr>
              <a:t>Suppoters</a:t>
            </a:r>
            <a:r>
              <a:rPr lang="it-IT" b="1" dirty="0" smtClean="0">
                <a:solidFill>
                  <a:srgbClr val="FF66CC"/>
                </a:solidFill>
              </a:rPr>
              <a:t>: donazioni fino a 1.000,00 euro</a:t>
            </a:r>
          </a:p>
          <a:p>
            <a:pPr algn="just" fontAlgn="base"/>
            <a:r>
              <a:rPr lang="it-IT" b="1" dirty="0" smtClean="0"/>
              <a:t>Una speciale </a:t>
            </a:r>
            <a:r>
              <a:rPr lang="it-IT" b="1" dirty="0" err="1" smtClean="0"/>
              <a:t>thank</a:t>
            </a:r>
            <a:r>
              <a:rPr lang="it-IT" b="1" dirty="0" smtClean="0"/>
              <a:t> </a:t>
            </a:r>
            <a:r>
              <a:rPr lang="it-IT" b="1" dirty="0" err="1" smtClean="0"/>
              <a:t>you</a:t>
            </a:r>
            <a:r>
              <a:rPr lang="it-IT" b="1" dirty="0" smtClean="0"/>
              <a:t> e-card per certificare che l’azienda sostiene i fighters.</a:t>
            </a:r>
          </a:p>
          <a:p>
            <a:pPr algn="just" fontAlgn="base"/>
            <a:r>
              <a:rPr lang="it-IT" b="1" dirty="0" smtClean="0">
                <a:solidFill>
                  <a:srgbClr val="FF66CC"/>
                </a:solidFill>
              </a:rPr>
              <a:t>Fan: donazioni oltre i 1.000,00 e fino a 5.000,00 euro</a:t>
            </a:r>
          </a:p>
          <a:p>
            <a:pPr algn="just" fontAlgn="base"/>
            <a:r>
              <a:rPr lang="it-IT" b="1" dirty="0" smtClean="0"/>
              <a:t>Un video di ringraziamento e la nostra maglia incorniciata.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rgbClr val="FF66CC"/>
                </a:solidFill>
              </a:rPr>
              <a:t>Legend:  donazioni </a:t>
            </a:r>
            <a:r>
              <a:rPr lang="it-IT" b="1" dirty="0">
                <a:solidFill>
                  <a:srgbClr val="FF66CC"/>
                </a:solidFill>
              </a:rPr>
              <a:t>oltre </a:t>
            </a:r>
            <a:r>
              <a:rPr lang="it-IT" b="1" dirty="0" smtClean="0">
                <a:solidFill>
                  <a:srgbClr val="FF66CC"/>
                </a:solidFill>
              </a:rPr>
              <a:t>5.000,00 e fino a 20.000,00</a:t>
            </a:r>
          </a:p>
          <a:p>
            <a:pPr algn="just" fontAlgn="base"/>
            <a:r>
              <a:rPr lang="it-IT" b="1" dirty="0" smtClean="0"/>
              <a:t>Special </a:t>
            </a:r>
            <a:r>
              <a:rPr lang="it-IT" b="1" dirty="0" err="1" smtClean="0"/>
              <a:t>day</a:t>
            </a:r>
            <a:r>
              <a:rPr lang="it-IT" b="1" dirty="0" smtClean="0"/>
              <a:t> in Università, consegna maglia e pergamena.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it-IT" b="1" dirty="0" err="1" smtClean="0">
                <a:solidFill>
                  <a:srgbClr val="FF66CC"/>
                </a:solidFill>
              </a:rPr>
              <a:t>Champion</a:t>
            </a:r>
            <a:r>
              <a:rPr lang="it-IT" b="1" dirty="0" smtClean="0">
                <a:solidFill>
                  <a:srgbClr val="FF66CC"/>
                </a:solidFill>
              </a:rPr>
              <a:t>: donazioni oltre 20.000,00 euro</a:t>
            </a:r>
          </a:p>
          <a:p>
            <a:pPr algn="just" fontAlgn="base"/>
            <a:r>
              <a:rPr lang="it-IT" b="1" dirty="0" smtClean="0"/>
              <a:t>Inserimento logo nei ringraziamenti della pubblicazione scientifica internazionale, consegna targa e maglia in Università.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3491" y="2381630"/>
            <a:ext cx="3225162" cy="230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0328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118</Words>
  <Application>Microsoft Macintosh PowerPoint</Application>
  <PresentationFormat>Presentazione su schermo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>Barbara Palombaro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Barbara Palombaro</dc:creator>
  <cp:lastModifiedBy>unipv unipv</cp:lastModifiedBy>
  <cp:revision>26</cp:revision>
  <cp:lastPrinted>2015-05-06T17:38:06Z</cp:lastPrinted>
  <dcterms:created xsi:type="dcterms:W3CDTF">2015-05-03T20:41:16Z</dcterms:created>
  <dcterms:modified xsi:type="dcterms:W3CDTF">2015-06-08T11:32:35Z</dcterms:modified>
</cp:coreProperties>
</file>