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81813" cy="100028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4E9AE990-D624-44CA-B0B7-AAD429B87694}">
          <p14:sldIdLst>
            <p14:sldId id="265"/>
          </p14:sldIdLst>
        </p14:section>
        <p14:section name="Sezione senza titolo" id="{B26A1BE8-5D7F-4B7D-BED5-BB0DC3C1994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2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DDBD-93AB-E74A-924F-D07DB70510F1}" type="datetimeFigureOut">
              <a:rPr lang="it-IT" smtClean="0"/>
              <a:t>08/06/15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039E-D7EA-9A46-B6F6-FD996D182DB4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he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39012"/>
          </a:xfrm>
          <a:prstGeom prst="rect">
            <a:avLst/>
          </a:prstGeom>
        </p:spPr>
      </p:pic>
      <p:pic>
        <p:nvPicPr>
          <p:cNvPr id="6" name="Immagine 5" descr="foo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1012"/>
            <a:ext cx="9144000" cy="104698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23353" y="1239012"/>
            <a:ext cx="564220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2000" b="1" dirty="0">
                <a:solidFill>
                  <a:srgbClr val="FF66CC"/>
                </a:solidFill>
              </a:rPr>
              <a:t>The business </a:t>
            </a:r>
            <a:r>
              <a:rPr lang="it-IT" sz="2000" b="1" dirty="0" smtClean="0">
                <a:solidFill>
                  <a:srgbClr val="FF66CC"/>
                </a:solidFill>
              </a:rPr>
              <a:t>awards</a:t>
            </a:r>
          </a:p>
          <a:p>
            <a:pPr algn="just" fontAlgn="base"/>
            <a:r>
              <a:rPr lang="en-US" dirty="0"/>
              <a:t>We decided to donate small prizes to </a:t>
            </a:r>
            <a:r>
              <a:rPr lang="en-US" dirty="0" smtClean="0"/>
              <a:t>say </a:t>
            </a:r>
            <a:r>
              <a:rPr lang="it-IT" b="1" dirty="0" smtClean="0">
                <a:solidFill>
                  <a:srgbClr val="FF66CC"/>
                </a:solidFill>
              </a:rPr>
              <a:t>THANKS </a:t>
            </a:r>
            <a:r>
              <a:rPr lang="en-US" dirty="0"/>
              <a:t>to all companies that will become part of our team</a:t>
            </a:r>
            <a:r>
              <a:rPr lang="en-US" dirty="0" smtClean="0"/>
              <a:t>. </a:t>
            </a:r>
            <a:r>
              <a:rPr lang="en-US" dirty="0"/>
              <a:t>Everyone in the team has a special role</a:t>
            </a:r>
            <a:r>
              <a:rPr lang="en-US" dirty="0" smtClean="0"/>
              <a:t>:</a:t>
            </a:r>
          </a:p>
          <a:p>
            <a:pPr fontAlgn="base"/>
            <a:r>
              <a:rPr lang="it-IT" b="1" dirty="0" err="1" smtClean="0">
                <a:solidFill>
                  <a:srgbClr val="FF66CC"/>
                </a:solidFill>
              </a:rPr>
              <a:t>Suppoter</a:t>
            </a:r>
            <a:r>
              <a:rPr lang="it-IT" b="1" dirty="0" smtClean="0">
                <a:solidFill>
                  <a:srgbClr val="FF66CC"/>
                </a:solidFill>
              </a:rPr>
              <a:t>: </a:t>
            </a:r>
            <a:r>
              <a:rPr lang="it-IT" b="1" dirty="0" err="1">
                <a:solidFill>
                  <a:srgbClr val="FF66CC"/>
                </a:solidFill>
              </a:rPr>
              <a:t>donations</a:t>
            </a:r>
            <a:r>
              <a:rPr lang="it-IT" b="1" dirty="0">
                <a:solidFill>
                  <a:srgbClr val="FF66CC"/>
                </a:solidFill>
              </a:rPr>
              <a:t> up </a:t>
            </a:r>
            <a:r>
              <a:rPr lang="it-IT" b="1" dirty="0" smtClean="0">
                <a:solidFill>
                  <a:srgbClr val="FF66CC"/>
                </a:solidFill>
              </a:rPr>
              <a:t>to 1.000,00 </a:t>
            </a:r>
            <a:r>
              <a:rPr lang="it-IT" b="1" dirty="0" err="1" smtClean="0">
                <a:solidFill>
                  <a:srgbClr val="FF66CC"/>
                </a:solidFill>
              </a:rPr>
              <a:t>euros</a:t>
            </a:r>
            <a:endParaRPr lang="it-IT" b="1" dirty="0" smtClean="0">
              <a:solidFill>
                <a:srgbClr val="FF66CC"/>
              </a:solidFill>
            </a:endParaRPr>
          </a:p>
          <a:p>
            <a:pPr algn="just" fontAlgn="base"/>
            <a:r>
              <a:rPr lang="en-US" b="1" dirty="0"/>
              <a:t>A special thank you </a:t>
            </a:r>
            <a:r>
              <a:rPr lang="en-US" b="1" dirty="0" smtClean="0"/>
              <a:t>with an e-card </a:t>
            </a:r>
            <a:r>
              <a:rPr lang="en-US" b="1" dirty="0"/>
              <a:t>to certify that the company </a:t>
            </a:r>
            <a:r>
              <a:rPr lang="en-US" b="1" dirty="0" smtClean="0"/>
              <a:t>supports </a:t>
            </a:r>
            <a:r>
              <a:rPr lang="en-US" b="1" dirty="0"/>
              <a:t>the fighters</a:t>
            </a:r>
            <a:r>
              <a:rPr lang="en-US" b="1" dirty="0" smtClean="0"/>
              <a:t>.</a:t>
            </a:r>
          </a:p>
          <a:p>
            <a:pPr algn="just" fontAlgn="base"/>
            <a:r>
              <a:rPr lang="it-IT" b="1" dirty="0" smtClean="0">
                <a:solidFill>
                  <a:srgbClr val="FF66CC"/>
                </a:solidFill>
              </a:rPr>
              <a:t>Fan: </a:t>
            </a:r>
            <a:r>
              <a:rPr lang="it-IT" b="1" dirty="0" err="1">
                <a:solidFill>
                  <a:srgbClr val="FF66CC"/>
                </a:solidFill>
              </a:rPr>
              <a:t>donations</a:t>
            </a:r>
            <a:r>
              <a:rPr lang="it-IT" b="1" dirty="0">
                <a:solidFill>
                  <a:srgbClr val="FF66CC"/>
                </a:solidFill>
              </a:rPr>
              <a:t> </a:t>
            </a:r>
            <a:r>
              <a:rPr lang="it-IT" b="1" dirty="0" smtClean="0">
                <a:solidFill>
                  <a:srgbClr val="FF66CC"/>
                </a:solidFill>
              </a:rPr>
              <a:t>over i 1.000,00 and up to 5.000,00 </a:t>
            </a:r>
            <a:r>
              <a:rPr lang="it-IT" b="1" dirty="0" err="1" smtClean="0">
                <a:solidFill>
                  <a:srgbClr val="FF66CC"/>
                </a:solidFill>
              </a:rPr>
              <a:t>euros</a:t>
            </a:r>
            <a:endParaRPr lang="it-IT" b="1" dirty="0" smtClean="0">
              <a:solidFill>
                <a:srgbClr val="FF66CC"/>
              </a:solidFill>
            </a:endParaRPr>
          </a:p>
          <a:p>
            <a:pPr algn="just" fontAlgn="base"/>
            <a:r>
              <a:rPr lang="en-US" b="1" dirty="0"/>
              <a:t>A video of thanks and </a:t>
            </a:r>
            <a:r>
              <a:rPr lang="en-US" b="1" dirty="0" smtClean="0"/>
              <a:t>our special shirt.</a:t>
            </a:r>
          </a:p>
          <a:p>
            <a:pPr algn="just" fontAlgn="base"/>
            <a:r>
              <a:rPr lang="it-IT" b="1" dirty="0" smtClean="0">
                <a:solidFill>
                  <a:srgbClr val="FF66CC"/>
                </a:solidFill>
              </a:rPr>
              <a:t>Legend: </a:t>
            </a:r>
            <a:r>
              <a:rPr lang="it-IT" b="1" dirty="0" err="1">
                <a:solidFill>
                  <a:srgbClr val="FF66CC"/>
                </a:solidFill>
              </a:rPr>
              <a:t>donations</a:t>
            </a:r>
            <a:r>
              <a:rPr lang="it-IT" b="1" dirty="0">
                <a:solidFill>
                  <a:srgbClr val="FF66CC"/>
                </a:solidFill>
              </a:rPr>
              <a:t> over 5.000,00 </a:t>
            </a:r>
            <a:r>
              <a:rPr lang="it-IT" b="1" dirty="0" smtClean="0">
                <a:solidFill>
                  <a:srgbClr val="FF66CC"/>
                </a:solidFill>
              </a:rPr>
              <a:t>and up to 20.000,00 </a:t>
            </a:r>
            <a:r>
              <a:rPr lang="it-IT" b="1" dirty="0" err="1" smtClean="0">
                <a:solidFill>
                  <a:srgbClr val="FF66CC"/>
                </a:solidFill>
              </a:rPr>
              <a:t>euros</a:t>
            </a:r>
            <a:endParaRPr lang="it-IT" b="1" dirty="0" smtClean="0">
              <a:solidFill>
                <a:srgbClr val="FF66CC"/>
              </a:solidFill>
            </a:endParaRPr>
          </a:p>
          <a:p>
            <a:pPr algn="just" fontAlgn="base"/>
            <a:r>
              <a:rPr lang="en-US" b="1" dirty="0"/>
              <a:t>Special day in University, </a:t>
            </a:r>
            <a:r>
              <a:rPr lang="en-US" b="1" dirty="0" smtClean="0"/>
              <a:t>a shirt and a special parchment.</a:t>
            </a:r>
          </a:p>
          <a:p>
            <a:pPr algn="just" fontAlgn="base"/>
            <a:r>
              <a:rPr lang="it-IT" b="1" dirty="0" err="1" smtClean="0">
                <a:solidFill>
                  <a:srgbClr val="FF66CC"/>
                </a:solidFill>
              </a:rPr>
              <a:t>Champion</a:t>
            </a:r>
            <a:r>
              <a:rPr lang="it-IT" b="1" dirty="0" smtClean="0">
                <a:solidFill>
                  <a:srgbClr val="FF66CC"/>
                </a:solidFill>
              </a:rPr>
              <a:t>: </a:t>
            </a:r>
            <a:r>
              <a:rPr lang="it-IT" b="1" dirty="0" err="1">
                <a:solidFill>
                  <a:srgbClr val="FF66CC"/>
                </a:solidFill>
              </a:rPr>
              <a:t>donations</a:t>
            </a:r>
            <a:r>
              <a:rPr lang="it-IT" b="1" dirty="0">
                <a:solidFill>
                  <a:srgbClr val="FF66CC"/>
                </a:solidFill>
              </a:rPr>
              <a:t> over 20.000,00 </a:t>
            </a:r>
            <a:r>
              <a:rPr lang="it-IT" b="1" dirty="0" smtClean="0">
                <a:solidFill>
                  <a:srgbClr val="FF66CC"/>
                </a:solidFill>
              </a:rPr>
              <a:t>euro</a:t>
            </a:r>
          </a:p>
          <a:p>
            <a:pPr algn="just" fontAlgn="base"/>
            <a:r>
              <a:rPr lang="en-US" b="1" dirty="0"/>
              <a:t>Insert </a:t>
            </a:r>
            <a:r>
              <a:rPr lang="en-US" b="1" dirty="0" smtClean="0"/>
              <a:t>the company’s </a:t>
            </a:r>
            <a:r>
              <a:rPr lang="en-US" b="1" dirty="0"/>
              <a:t>logo </a:t>
            </a:r>
            <a:r>
              <a:rPr lang="en-US" b="1" dirty="0" smtClean="0"/>
              <a:t>in </a:t>
            </a:r>
            <a:r>
              <a:rPr lang="en-US" b="1" dirty="0"/>
              <a:t>the acknowledgments of the international scientific publication, </a:t>
            </a:r>
            <a:r>
              <a:rPr lang="en-US" b="1" dirty="0" smtClean="0"/>
              <a:t>a nameplate </a:t>
            </a:r>
            <a:r>
              <a:rPr lang="en-US" b="1" dirty="0"/>
              <a:t>and </a:t>
            </a:r>
            <a:r>
              <a:rPr lang="en-US" b="1" dirty="0" smtClean="0"/>
              <a:t>a shirt with Logo of Pavia’s University</a:t>
            </a:r>
            <a:r>
              <a:rPr lang="en-US" b="1" dirty="0"/>
              <a:t>.</a:t>
            </a:r>
            <a:endParaRPr lang="it-IT" b="1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3491" y="2381630"/>
            <a:ext cx="3225162" cy="230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32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129</Words>
  <Application>Microsoft Macintosh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>Barbara Palombaro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Barbara Palombaro</dc:creator>
  <cp:lastModifiedBy>unipv unipv</cp:lastModifiedBy>
  <cp:revision>35</cp:revision>
  <cp:lastPrinted>2015-05-06T17:38:06Z</cp:lastPrinted>
  <dcterms:created xsi:type="dcterms:W3CDTF">2015-05-03T20:41:16Z</dcterms:created>
  <dcterms:modified xsi:type="dcterms:W3CDTF">2015-06-08T11:33:14Z</dcterms:modified>
</cp:coreProperties>
</file>